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9" r:id="rId3"/>
    <p:sldId id="268" r:id="rId4"/>
    <p:sldId id="279" r:id="rId5"/>
    <p:sldId id="271" r:id="rId6"/>
    <p:sldId id="272" r:id="rId7"/>
    <p:sldId id="273" r:id="rId8"/>
    <p:sldId id="274" r:id="rId9"/>
    <p:sldId id="275" r:id="rId10"/>
    <p:sldId id="276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697E36-D2F4-4DF8-B336-3361583688DC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0E20FE-D693-4CFC-90E1-9FBA912AE9C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838200" y="685801"/>
            <a:ext cx="7772400" cy="5943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4800" b="1" dirty="0"/>
              <a:t>STRATEGIES FOR PROTECTING WOMEN IN HIGHER EDUCATION </a:t>
            </a:r>
            <a:br>
              <a:rPr lang="en-US" sz="4800" b="1" dirty="0"/>
            </a:br>
            <a:r>
              <a:rPr lang="en-US" sz="4800" b="1" dirty="0"/>
              <a:t>CENTRES FROM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4800" b="1" dirty="0"/>
              <a:t>EVE TEASING</a:t>
            </a:r>
            <a:br>
              <a:rPr lang="en-US" sz="4800" b="1" dirty="0"/>
            </a:br>
            <a:endParaRPr kumimoji="0" lang="en-US" sz="48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609600" y="990600"/>
            <a:ext cx="8229600" cy="5257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Be assertive and strong in values-assertiveness training.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Making PAN teams.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Carrying self protective non offensive things, like </a:t>
            </a:r>
            <a:r>
              <a:rPr lang="en-US" sz="4000" dirty="0" err="1"/>
              <a:t>mirchi</a:t>
            </a:r>
            <a:r>
              <a:rPr lang="en-US" sz="4000" dirty="0"/>
              <a:t> powder, pepper spray in extreme cases.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endParaRPr lang="en-US" sz="4000" dirty="0"/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endParaRPr 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553712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/>
              <a:t>Thank you</a:t>
            </a:r>
            <a:br>
              <a:rPr lang="en-US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609600" y="609600"/>
            <a:ext cx="78486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en-US" sz="4000" b="1" dirty="0"/>
              <a:t>WHAT IS EVE TEASING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1828800"/>
            <a:ext cx="7848600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lvl="0" indent="-5143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800" dirty="0"/>
              <a:t>Act of insulting the modesty of women through obscene words, acts songs and so on.  It is the act of annoying a women in public place.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609600" y="1219200"/>
            <a:ext cx="8229600" cy="5029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Degradation of Human values, cultural and social values.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Considering women as a commodity.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Spreading of pornography.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Uncontrolled telecast of T.V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Movies.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Reduced family interactions.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09600" y="609600"/>
            <a:ext cx="7848600" cy="685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en-US" sz="4000" b="1" dirty="0"/>
              <a:t>CAUSES OF EVE TEASING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609600" y="1219200"/>
            <a:ext cx="8229600" cy="5029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/>
              <a:t>Lack of stringent punishment.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/>
              <a:t>Globalization and cultural mixing.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/>
              <a:t>Lack of goal and discipline.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400" dirty="0"/>
              <a:t>Lack of positive attitude towards women.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3058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STRATEGIES TO ARREST EVE TEASING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09600" y="1981200"/>
            <a:ext cx="8229600" cy="42672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Strict and consistent Implementation of punishment Legal or institutional level by involving parents.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Under takings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Awareness meetings along with parents.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Consistent punishment in the presence of parents.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609600" y="990600"/>
            <a:ext cx="8229600" cy="52578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Displaying the punishments details in  every class room and hostel room.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Putting the teasers names on the notice board.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Display of toll free numbers of authorities.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Keeping students as committee members.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609600" y="1828800"/>
            <a:ext cx="8229600" cy="441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Discussions 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Role play &amp; experiential learning procedure.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Always keeping their mothers photographs in their pockets.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Interactive discussions.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457200"/>
            <a:ext cx="83058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DEVELOPING POSITIVE ATTITUDE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TOWARDS WOMEN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1066800"/>
            <a:ext cx="83058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Empowering women physically &amp;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psychologically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09600" y="2514600"/>
            <a:ext cx="8229600" cy="3810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Marshal arts.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Self disciplining value system 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Encouraging girls to speak out to authorities by ensuring confidentiality.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762000"/>
            <a:ext cx="83058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DEVELOPING PRECAUTIONARY  METHODS AMONG GIRLS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09600" y="2209800"/>
            <a:ext cx="8229600" cy="441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Proper use of cell phones (social media).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Use of camera in cell phone.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4000" dirty="0"/>
              <a:t>Careful in nonverbal expressions. (never look into the eyes of strangers).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endParaRPr lang="en-US" sz="4000" dirty="0"/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</a:pPr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284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STRATEGIES TO ARREST EVE TEASING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ASSERTIVE DISCIPLINE by Dr.T.D.Vimala Retd. Principal Guest Faculty Department of Education Acharya Nagarjuna University</dc:title>
  <dc:creator>CSM</dc:creator>
  <cp:lastModifiedBy>v s rao chilukuri</cp:lastModifiedBy>
  <cp:revision>58</cp:revision>
  <dcterms:created xsi:type="dcterms:W3CDTF">2015-05-12T14:47:16Z</dcterms:created>
  <dcterms:modified xsi:type="dcterms:W3CDTF">2019-06-22T08:28:33Z</dcterms:modified>
</cp:coreProperties>
</file>